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99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4" r:id="rId15"/>
    <p:sldId id="295" r:id="rId16"/>
    <p:sldId id="296" r:id="rId17"/>
    <p:sldId id="29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AAC"/>
    <a:srgbClr val="64B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170" autoAdjust="0"/>
  </p:normalViewPr>
  <p:slideViewPr>
    <p:cSldViewPr>
      <p:cViewPr varScale="1">
        <p:scale>
          <a:sx n="71" d="100"/>
          <a:sy n="71" d="100"/>
        </p:scale>
        <p:origin x="113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564C7-6A2E-4558-BC48-E46792A34DC7}" type="datetimeFigureOut">
              <a:rPr lang="nl-NL" smtClean="0"/>
              <a:t>9-9-2020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CA8F5-E7AA-4091-BAD1-A20CAEE891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06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doel van landbouw is het produceren van voedsel voor mens en dier.</a:t>
            </a:r>
          </a:p>
          <a:p>
            <a:r>
              <a:rPr lang="nl-NL" dirty="0"/>
              <a:t>Producten die ook gemaakt kunnen worden van landbouw producten zijn medicijnen, cosmetica, kleurstoffen etc. etc. etc.</a:t>
            </a:r>
          </a:p>
          <a:p>
            <a:r>
              <a:rPr lang="nl-NL" dirty="0"/>
              <a:t>Het duurzamer maken van landbouw producten is het verwerken van afval naar een ander product en productie bepalen aan de hand van de </a:t>
            </a:r>
            <a:r>
              <a:rPr lang="nl-NL" dirty="0" err="1"/>
              <a:t>waardepiramide</a:t>
            </a:r>
            <a:r>
              <a:rPr lang="nl-NL" dirty="0"/>
              <a:t>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01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Grote Helicon </a:t>
            </a:r>
            <a:r>
              <a:rPr lang="nl-NL" dirty="0" err="1"/>
              <a:t>Toetsvragen</a:t>
            </a:r>
            <a:r>
              <a:rPr lang="nl-NL" dirty="0"/>
              <a:t> Analyse Spel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4CA01-8A3D-45EE-AE3B-2970A827CD2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19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Waarom staat hier geen veehouderij bij?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8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Groende, fruit, vlees en vis vinden hun weg via veilingen -&gt; groothandel -&gt; detailhandel naar</a:t>
            </a:r>
            <a:r>
              <a:rPr lang="nl-NL" baseline="0" dirty="0"/>
              <a:t> de consumenten</a:t>
            </a:r>
          </a:p>
          <a:p>
            <a:r>
              <a:rPr lang="nl-NL" baseline="0" dirty="0"/>
              <a:t>Supermarkt heeft een belangrijke functie binnen en stad</a:t>
            </a:r>
          </a:p>
          <a:p>
            <a:r>
              <a:rPr lang="nl-NL" baseline="0" dirty="0"/>
              <a:t>Maar de stap van product naar supermarkt is meer dan alleen transport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89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Wassen en schoonmaken</a:t>
            </a:r>
            <a:r>
              <a:rPr lang="nl-NL" baseline="0" dirty="0"/>
              <a:t> -&gt; hygiëne </a:t>
            </a:r>
          </a:p>
          <a:p>
            <a:r>
              <a:rPr lang="nl-NL" baseline="0" dirty="0"/>
              <a:t>Vervaardigen van bereide voedselproducten (suiker, brood, kaas </a:t>
            </a:r>
            <a:r>
              <a:rPr lang="nl-NL" baseline="0" dirty="0" err="1"/>
              <a:t>etc</a:t>
            </a:r>
            <a:r>
              <a:rPr lang="nl-NL" baseline="0" dirty="0"/>
              <a:t>)-&gt; makkelijk, veiligheid</a:t>
            </a:r>
          </a:p>
          <a:p>
            <a:r>
              <a:rPr lang="nl-NL" baseline="0" dirty="0"/>
              <a:t>Verpakken -&gt; houdbaarheid, vermakelijke transport </a:t>
            </a:r>
          </a:p>
          <a:p>
            <a:r>
              <a:rPr lang="nl-NL" baseline="0" dirty="0"/>
              <a:t>Veelal niet </a:t>
            </a:r>
            <a:r>
              <a:rPr lang="nl-NL" baseline="0" dirty="0" err="1"/>
              <a:t>biobased</a:t>
            </a:r>
            <a:r>
              <a:rPr lang="nl-NL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71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Alle ruwe materialen blijven in de cirkel</a:t>
            </a:r>
          </a:p>
          <a:p>
            <a:r>
              <a:rPr lang="nl-NL" dirty="0"/>
              <a:t>In zó’n cirkel</a:t>
            </a:r>
            <a:r>
              <a:rPr lang="nl-NL" baseline="0" dirty="0"/>
              <a:t> bestaat a</a:t>
            </a:r>
            <a:r>
              <a:rPr lang="nl-NL" dirty="0"/>
              <a:t>fval  niet</a:t>
            </a:r>
          </a:p>
          <a:p>
            <a:r>
              <a:rPr lang="nl-NL" dirty="0"/>
              <a:t>Afval</a:t>
            </a:r>
            <a:r>
              <a:rPr lang="nl-NL" baseline="0" dirty="0"/>
              <a:t> uit de voedingsindustrie kan vaar worden hergebruikt.</a:t>
            </a:r>
          </a:p>
          <a:p>
            <a:r>
              <a:rPr lang="nl-NL" baseline="0" dirty="0"/>
              <a:t>Dit zijn waardevolle residuen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99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Niet altijd mogelijk om verpakking</a:t>
            </a:r>
            <a:r>
              <a:rPr lang="nl-NL" baseline="0" dirty="0"/>
              <a:t> weg te laten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130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ruwe materialen blijven vaak over na het voorbehandeling</a:t>
            </a:r>
            <a:r>
              <a:rPr lang="nl-NL" baseline="0" dirty="0"/>
              <a:t> van producten in de voedselindustrie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9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Suikerunie</a:t>
            </a:r>
          </a:p>
          <a:p>
            <a:r>
              <a:rPr lang="nl-NL" dirty="0"/>
              <a:t>Aviko</a:t>
            </a:r>
          </a:p>
          <a:p>
            <a:r>
              <a:rPr lang="nl-NL" dirty="0"/>
              <a:t>Unilever</a:t>
            </a:r>
          </a:p>
          <a:p>
            <a:r>
              <a:rPr lang="nl-NL" dirty="0"/>
              <a:t>Campina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43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9-9-2020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9-9-2020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9-9-2020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9-9-2020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9-9-2020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9-9-2020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9-9-2020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9-9-2020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9-9-2020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9-9-2020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9-9-2020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36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719736" y="1988840"/>
            <a:ext cx="41057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err="1"/>
              <a:t>Biobased</a:t>
            </a:r>
            <a:r>
              <a:rPr lang="nl-NL" sz="4000" dirty="0"/>
              <a:t> </a:t>
            </a:r>
            <a:r>
              <a:rPr lang="nl-NL" sz="4000" dirty="0" err="1"/>
              <a:t>Economy</a:t>
            </a:r>
            <a:endParaRPr lang="nl-NL" sz="4000" dirty="0"/>
          </a:p>
          <a:p>
            <a:r>
              <a:rPr lang="nl-NL" sz="4000" dirty="0"/>
              <a:t>Les 3: Voeding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Verpakking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172819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Veelal wordt een product in plastic verpakt.</a:t>
            </a:r>
          </a:p>
          <a:p>
            <a:pPr marL="0" indent="0">
              <a:buNone/>
            </a:pPr>
            <a:r>
              <a:rPr lang="nl-NL" dirty="0"/>
              <a:t>Hierdoor is het hygiënischer te vervoeren </a:t>
            </a:r>
            <a:br>
              <a:rPr lang="nl-NL" dirty="0"/>
            </a:br>
            <a:r>
              <a:rPr lang="nl-NL" dirty="0"/>
              <a:t>en wordt de houdbaarheid vergroot.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3725652"/>
            <a:ext cx="4176464" cy="3132348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2816970" y="3063688"/>
            <a:ext cx="8505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latin typeface="Arial" pitchFamily="34" charset="0"/>
                <a:cs typeface="Arial" pitchFamily="34" charset="0"/>
              </a:rPr>
              <a:t>Plastic verpakkingen zijn alleen een groot probleem.</a:t>
            </a:r>
          </a:p>
        </p:txBody>
      </p:sp>
    </p:spTree>
    <p:extLst>
      <p:ext uri="{BB962C8B-B14F-4D97-AF65-F5344CB8AC3E}">
        <p14:creationId xmlns:p14="http://schemas.microsoft.com/office/powerpoint/2010/main" val="20574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 voor het verpakkingsprobleem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Beperk verpakkingen zo veel mogelijk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Voorbeelden hiervan zijn :</a:t>
            </a:r>
          </a:p>
          <a:p>
            <a:pPr>
              <a:buFontTx/>
              <a:buChar char="-"/>
            </a:pPr>
            <a:r>
              <a:rPr lang="nl-NL" dirty="0"/>
              <a:t>Betalen voor de plastic tas</a:t>
            </a:r>
          </a:p>
          <a:p>
            <a:pPr>
              <a:buFontTx/>
              <a:buChar char="-"/>
            </a:pPr>
            <a:r>
              <a:rPr lang="nl-NL" dirty="0"/>
              <a:t>Sodastream 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Gebruik </a:t>
            </a:r>
            <a:r>
              <a:rPr lang="nl-NL" dirty="0" err="1"/>
              <a:t>biobased</a:t>
            </a:r>
            <a:r>
              <a:rPr lang="nl-NL" dirty="0"/>
              <a:t> plastic in plaats van </a:t>
            </a:r>
            <a:r>
              <a:rPr lang="nl-NL" dirty="0" err="1"/>
              <a:t>oilbased</a:t>
            </a:r>
            <a:r>
              <a:rPr lang="nl-NL" dirty="0"/>
              <a:t> plastic</a:t>
            </a: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7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Bioplastic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398" t="5838" r="10360" b="10892"/>
          <a:stretch/>
        </p:blipFill>
        <p:spPr>
          <a:xfrm>
            <a:off x="2711624" y="1052736"/>
            <a:ext cx="7776864" cy="471575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287688" y="5399162"/>
            <a:ext cx="1043876" cy="369332"/>
          </a:xfrm>
          <a:prstGeom prst="rect">
            <a:avLst/>
          </a:prstGeom>
          <a:solidFill>
            <a:srgbClr val="64BAAC"/>
          </a:solidFill>
        </p:spPr>
        <p:txBody>
          <a:bodyPr wrap="none" rtlCol="0">
            <a:spAutoFit/>
          </a:bodyPr>
          <a:lstStyle/>
          <a:p>
            <a:r>
              <a:rPr lang="nl-NL" b="1" dirty="0"/>
              <a:t>Cellulose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339529" y="3140968"/>
            <a:ext cx="960263" cy="369332"/>
          </a:xfrm>
          <a:prstGeom prst="rect">
            <a:avLst/>
          </a:prstGeom>
          <a:solidFill>
            <a:srgbClr val="64BAAC"/>
          </a:solidFill>
        </p:spPr>
        <p:txBody>
          <a:bodyPr wrap="none" rtlCol="0">
            <a:spAutoFit/>
          </a:bodyPr>
          <a:lstStyle/>
          <a:p>
            <a:r>
              <a:rPr lang="nl-NL" b="1" dirty="0"/>
              <a:t>Zetmeel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616280" y="4581128"/>
            <a:ext cx="1481431" cy="369332"/>
          </a:xfrm>
          <a:prstGeom prst="rect">
            <a:avLst/>
          </a:prstGeom>
          <a:solidFill>
            <a:srgbClr val="64BAAC"/>
          </a:solidFill>
        </p:spPr>
        <p:txBody>
          <a:bodyPr wrap="none" rtlCol="0">
            <a:spAutoFit/>
          </a:bodyPr>
          <a:lstStyle/>
          <a:p>
            <a:r>
              <a:rPr lang="nl-NL" b="1" dirty="0"/>
              <a:t>Polymelkzuur</a:t>
            </a:r>
          </a:p>
        </p:txBody>
      </p:sp>
    </p:spTree>
    <p:extLst>
      <p:ext uri="{BB962C8B-B14F-4D97-AF65-F5344CB8AC3E}">
        <p14:creationId xmlns:p14="http://schemas.microsoft.com/office/powerpoint/2010/main" val="5396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Kwaliteitsnormen (hygiëne en veiligheid)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Soms komen de kwaliteitsnormen in conflict met het gebruiken van voedsel-residuen.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Voorbeeld hiervan dat er mogelijk pesticide </a:t>
            </a:r>
            <a:br>
              <a:rPr lang="nl-NL" dirty="0"/>
            </a:br>
            <a:r>
              <a:rPr lang="nl-NL" dirty="0"/>
              <a:t>achterblijven in het residu.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315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896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Hoe:</a:t>
            </a:r>
            <a:r>
              <a:rPr lang="nl-NL" dirty="0"/>
              <a:t> in tweetallen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Hulp:</a:t>
            </a:r>
            <a:r>
              <a:rPr lang="nl-NL" dirty="0"/>
              <a:t> internet: Suikerunie, Aviko, Unilever, Campina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Tijd:</a:t>
            </a:r>
            <a:r>
              <a:rPr lang="nl-NL" dirty="0"/>
              <a:t> 10 minuten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Uitkomst: </a:t>
            </a:r>
            <a:r>
              <a:rPr lang="nl-NL" dirty="0"/>
              <a:t>mini </a:t>
            </a:r>
            <a:r>
              <a:rPr lang="nl-NL" dirty="0" err="1"/>
              <a:t>powerpoint</a:t>
            </a:r>
            <a:r>
              <a:rPr lang="nl-NL" dirty="0"/>
              <a:t>/presentatie 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Klaar:</a:t>
            </a:r>
            <a:r>
              <a:rPr lang="nl-NL" dirty="0"/>
              <a:t> ga dan verder met het LA: mijn afval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Wat: </a:t>
            </a:r>
            <a:r>
              <a:rPr lang="nl-NL" dirty="0"/>
              <a:t>Onderzoek de </a:t>
            </a:r>
            <a:r>
              <a:rPr lang="nl-NL" dirty="0" err="1"/>
              <a:t>biobased</a:t>
            </a:r>
            <a:r>
              <a:rPr lang="nl-NL" dirty="0"/>
              <a:t> / duurzame ontwikkeling van grote voedselindustrieën.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000" i="1" dirty="0"/>
              <a:t>Na de opdracht worden er een aantal duurzame </a:t>
            </a:r>
            <a:r>
              <a:rPr lang="nl-NL" sz="2000" i="1"/>
              <a:t>ontwikkelingen gepresenteerd. 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405676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ADFD7-3326-4AC0-B8C5-4C26D6EA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 de vorige les: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CF0EC0-99C6-4B10-881E-4568A57FD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kan</a:t>
            </a:r>
            <a:r>
              <a:rPr lang="en-US" dirty="0"/>
              <a:t> je…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uitleggen</a:t>
            </a:r>
            <a:r>
              <a:rPr lang="en-US" dirty="0"/>
              <a:t> wat het </a:t>
            </a:r>
            <a:r>
              <a:rPr lang="en-US" dirty="0" err="1"/>
              <a:t>doel</a:t>
            </a:r>
            <a:r>
              <a:rPr lang="en-US" dirty="0"/>
              <a:t> van </a:t>
            </a:r>
            <a:r>
              <a:rPr lang="en-US" dirty="0" err="1"/>
              <a:t>landbouw</a:t>
            </a:r>
            <a:r>
              <a:rPr lang="en-US" dirty="0"/>
              <a:t> is.</a:t>
            </a:r>
          </a:p>
          <a:p>
            <a:pPr>
              <a:buFontTx/>
              <a:buChar char="-"/>
            </a:pPr>
            <a:r>
              <a:rPr lang="en-US" dirty="0"/>
              <a:t> minimal </a:t>
            </a:r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producten</a:t>
            </a:r>
            <a:r>
              <a:rPr lang="en-US" dirty="0"/>
              <a:t> </a:t>
            </a:r>
            <a:r>
              <a:rPr lang="en-US" dirty="0" err="1"/>
              <a:t>benoemen</a:t>
            </a:r>
            <a:r>
              <a:rPr lang="en-US" dirty="0"/>
              <a:t> die van </a:t>
            </a:r>
            <a:r>
              <a:rPr lang="en-US" dirty="0" err="1"/>
              <a:t>landbouwproducten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gemaakt</a:t>
            </a:r>
            <a:r>
              <a:rPr lang="en-US" dirty="0"/>
              <a:t>.(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voeding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beschrijven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twee </a:t>
            </a:r>
            <a:r>
              <a:rPr lang="en-US" dirty="0" err="1"/>
              <a:t>mogelijkheden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om </a:t>
            </a:r>
            <a:r>
              <a:rPr lang="en-US" dirty="0" err="1"/>
              <a:t>landbouw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duurzaam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de biobased </a:t>
            </a:r>
            <a:r>
              <a:rPr lang="en-US" dirty="0" err="1"/>
              <a:t>economie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uitleggen</a:t>
            </a:r>
            <a:r>
              <a:rPr lang="en-US" dirty="0"/>
              <a:t> hoe ‘het hele </a:t>
            </a:r>
            <a:r>
              <a:rPr lang="en-US" dirty="0" err="1"/>
              <a:t>landbouwproduct</a:t>
            </a:r>
            <a:r>
              <a:rPr lang="en-US" dirty="0"/>
              <a:t>’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.</a:t>
            </a:r>
          </a:p>
          <a:p>
            <a:endParaRPr lang="nl-NL" dirty="0"/>
          </a:p>
        </p:txBody>
      </p:sp>
      <p:pic>
        <p:nvPicPr>
          <p:cNvPr id="8" name="Tijdelijke aanduiding voor inhoud 3" descr="Afbeelding met tekening&#10;&#10;Automatisch gegenereerde beschrijving">
            <a:extLst>
              <a:ext uri="{FF2B5EF4-FFF2-40B4-BE49-F238E27FC236}">
                <a16:creationId xmlns:a16="http://schemas.microsoft.com/office/drawing/2014/main" id="{263F1048-EAC8-4631-B606-D75D2D4CB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3" y="923457"/>
            <a:ext cx="6815137" cy="4552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94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einde</a:t>
            </a:r>
            <a:r>
              <a:rPr lang="en-US" dirty="0"/>
              <a:t> van de les </a:t>
            </a:r>
            <a:r>
              <a:rPr lang="en-US" dirty="0" err="1"/>
              <a:t>kan</a:t>
            </a:r>
            <a:r>
              <a:rPr lang="en-US" dirty="0"/>
              <a:t> je…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beargumenteren waarom de voedingsindustrie niet volledig </a:t>
            </a:r>
            <a:r>
              <a:rPr lang="nl-NL" dirty="0" err="1"/>
              <a:t>biobased</a:t>
            </a:r>
            <a:r>
              <a:rPr lang="nl-NL" dirty="0"/>
              <a:t> is</a:t>
            </a:r>
          </a:p>
          <a:p>
            <a:r>
              <a:rPr lang="nl-NL" dirty="0"/>
              <a:t>minimaal twee aspecten noemen die potentie hebben om de industrie meer </a:t>
            </a:r>
            <a:r>
              <a:rPr lang="nl-NL" dirty="0" err="1"/>
              <a:t>biobased</a:t>
            </a:r>
            <a:r>
              <a:rPr lang="nl-NL" dirty="0"/>
              <a:t> te maken</a:t>
            </a:r>
          </a:p>
          <a:p>
            <a:r>
              <a:rPr lang="nl-NL" dirty="0"/>
              <a:t>minimaal twee oplossingen aandragen om het verpakkingsprobleem op te lossen</a:t>
            </a:r>
          </a:p>
          <a:p>
            <a:r>
              <a:rPr lang="nl-NL" dirty="0"/>
              <a:t>minimaal twee mogelijke residuen benoemen die binnen de voedingsindustrie gebruikt kunnen worden om meer </a:t>
            </a:r>
            <a:r>
              <a:rPr lang="nl-NL" dirty="0" err="1"/>
              <a:t>biobased</a:t>
            </a:r>
            <a:r>
              <a:rPr lang="nl-NL" dirty="0"/>
              <a:t> te worden.</a:t>
            </a:r>
          </a:p>
          <a:p>
            <a:r>
              <a:rPr lang="nl-NL" dirty="0"/>
              <a:t>aangeven waarom niet altijd het </a:t>
            </a:r>
            <a:r>
              <a:rPr lang="nl-NL" dirty="0" err="1"/>
              <a:t>residue</a:t>
            </a:r>
            <a:r>
              <a:rPr lang="nl-NL" dirty="0"/>
              <a:t> gebruikt kan worden als verpakkingsmateriaal.</a:t>
            </a:r>
          </a:p>
        </p:txBody>
      </p:sp>
    </p:spTree>
    <p:extLst>
      <p:ext uri="{BB962C8B-B14F-4D97-AF65-F5344CB8AC3E}">
        <p14:creationId xmlns:p14="http://schemas.microsoft.com/office/powerpoint/2010/main" val="374352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Voedingsindustrie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75520" y="1378253"/>
            <a:ext cx="8846773" cy="1186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Bijna alles wat wij consumeren heeft zijn oorsprong in: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52" y="2128339"/>
            <a:ext cx="4166591" cy="2770946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855640" y="4909977"/>
            <a:ext cx="2664296" cy="64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/>
              <a:t>Landbouw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31" y="2128339"/>
            <a:ext cx="4293822" cy="2770946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7957997" y="4909977"/>
            <a:ext cx="2664296" cy="64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/>
              <a:t>Visserij</a:t>
            </a:r>
          </a:p>
        </p:txBody>
      </p:sp>
    </p:spTree>
    <p:extLst>
      <p:ext uri="{BB962C8B-B14F-4D97-AF65-F5344CB8AC3E}">
        <p14:creationId xmlns:p14="http://schemas.microsoft.com/office/powerpoint/2010/main" val="306168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weg vinden naar….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6"/>
          <a:stretch/>
        </p:blipFill>
        <p:spPr>
          <a:xfrm rot="731674">
            <a:off x="732726" y="1196752"/>
            <a:ext cx="2520280" cy="16561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210">
            <a:off x="676293" y="2331127"/>
            <a:ext cx="2513936" cy="167595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851">
            <a:off x="669208" y="3708784"/>
            <a:ext cx="2496756" cy="155679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396">
            <a:off x="744488" y="4936138"/>
            <a:ext cx="2447826" cy="1633782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>
          <a:xfrm>
            <a:off x="3301341" y="2247108"/>
            <a:ext cx="1872208" cy="273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69" y="2247108"/>
            <a:ext cx="3754506" cy="2503004"/>
          </a:xfrm>
          <a:prstGeom prst="rect">
            <a:avLst/>
          </a:prstGeom>
        </p:spPr>
      </p:pic>
      <p:sp>
        <p:nvSpPr>
          <p:cNvPr id="10" name="Pijl-rechts 9"/>
          <p:cNvSpPr/>
          <p:nvPr/>
        </p:nvSpPr>
        <p:spPr>
          <a:xfrm>
            <a:off x="9186108" y="2195205"/>
            <a:ext cx="1872208" cy="273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11212149" y="1173368"/>
            <a:ext cx="2880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CONSUMENTEN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28" b="92218" l="9664" r="89916">
                        <a14:foregroundMark x1="48739" y1="80156" x2="48739" y2="80156"/>
                        <a14:foregroundMark x1="47059" y1="86381" x2="47059" y2="86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7" y="2322928"/>
            <a:ext cx="2582075" cy="27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Voorbehandeling van producten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41819" y="1412776"/>
            <a:ext cx="8846773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Veel producten die in de supermarkt worden verkocht krijgen een voorbehandeling.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Over welke behandelingen hebben we het hier?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Waarom zijn deze behandelingen nodig?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Zijn deze voorbehandelingen volledig </a:t>
            </a:r>
            <a:r>
              <a:rPr lang="nl-NL" dirty="0" err="1"/>
              <a:t>Biobased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74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Voorbehandelingen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Bij het voorbehandelen van ons voedsel zijn de volgende ‘dingen’ nodig.</a:t>
            </a:r>
            <a:br>
              <a:rPr lang="nl-NL" dirty="0"/>
            </a:br>
            <a:endParaRPr lang="nl-NL" dirty="0"/>
          </a:p>
          <a:p>
            <a:pPr>
              <a:buFontTx/>
              <a:buChar char="-"/>
            </a:pPr>
            <a:r>
              <a:rPr lang="nl-NL" dirty="0"/>
              <a:t>Energie</a:t>
            </a:r>
          </a:p>
          <a:p>
            <a:pPr>
              <a:buFontTx/>
              <a:buChar char="-"/>
            </a:pPr>
            <a:r>
              <a:rPr lang="nl-NL" dirty="0"/>
              <a:t>Water</a:t>
            </a:r>
          </a:p>
          <a:p>
            <a:pPr>
              <a:buFontTx/>
              <a:buChar char="-"/>
            </a:pPr>
            <a:r>
              <a:rPr lang="nl-NL" dirty="0"/>
              <a:t>Verpakkingsmateriaal</a:t>
            </a:r>
          </a:p>
        </p:txBody>
      </p:sp>
    </p:spTree>
    <p:extLst>
      <p:ext uri="{BB962C8B-B14F-4D97-AF65-F5344CB8AC3E}">
        <p14:creationId xmlns:p14="http://schemas.microsoft.com/office/powerpoint/2010/main" val="100795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295" t="4383" r="23579" b="9427"/>
          <a:stretch/>
        </p:blipFill>
        <p:spPr>
          <a:xfrm>
            <a:off x="5087888" y="182"/>
            <a:ext cx="7104112" cy="6871189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9416" y="929188"/>
            <a:ext cx="3744416" cy="5013176"/>
          </a:xfrm>
        </p:spPr>
        <p:txBody>
          <a:bodyPr/>
          <a:lstStyle/>
          <a:p>
            <a:pPr algn="ctr"/>
            <a:r>
              <a:rPr lang="nl-NL" dirty="0" err="1"/>
              <a:t>Biobased</a:t>
            </a:r>
            <a:r>
              <a:rPr lang="nl-NL" dirty="0"/>
              <a:t> </a:t>
            </a:r>
            <a:r>
              <a:rPr lang="nl-NL" dirty="0" err="1"/>
              <a:t>economy</a:t>
            </a:r>
            <a:br>
              <a:rPr lang="nl-NL" dirty="0"/>
            </a:br>
            <a:r>
              <a:rPr lang="nl-NL" dirty="0"/>
              <a:t>=</a:t>
            </a:r>
            <a:br>
              <a:rPr lang="nl-NL" dirty="0"/>
            </a:br>
            <a:r>
              <a:rPr lang="nl-NL" dirty="0"/>
              <a:t>circulaire </a:t>
            </a:r>
            <a:r>
              <a:rPr lang="nl-NL" dirty="0" err="1"/>
              <a:t>economy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358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5400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Veel producenten van suiker of aardappel producten gebruiken hun restproducten al vaak om energie van te maken.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Aardappelschillen en bietenpulp worden meestal al gebruikt om biogas van te maken.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Deze wordt gebruikt om het productieproces van energie te voorzien.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Soms is er zelfs zoveel energie over dat er wijken in de buurt van energie worden voorzien.</a:t>
            </a:r>
          </a:p>
        </p:txBody>
      </p:sp>
    </p:spTree>
    <p:extLst>
      <p:ext uri="{BB962C8B-B14F-4D97-AF65-F5344CB8AC3E}">
        <p14:creationId xmlns:p14="http://schemas.microsoft.com/office/powerpoint/2010/main" val="4064198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DD6BE-D62C-4506-8954-1E346FC60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FD5652-FBE3-4200-B099-8F1EB5465D7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18F677C-9757-4B0A-B4E1-065D3503F0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640</Words>
  <Application>Microsoft Office PowerPoint</Application>
  <PresentationFormat>Breedbeeld</PresentationFormat>
  <Paragraphs>105</Paragraphs>
  <Slides>14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Kantoorthema</vt:lpstr>
      <vt:lpstr>PowerPoint-presentatie</vt:lpstr>
      <vt:lpstr>Door de vorige les:</vt:lpstr>
      <vt:lpstr>Leerdoelen</vt:lpstr>
      <vt:lpstr>Voedingsindustrie</vt:lpstr>
      <vt:lpstr>De weg vinden naar….</vt:lpstr>
      <vt:lpstr>Voorbehandeling van producten</vt:lpstr>
      <vt:lpstr>Voorbehandelingen</vt:lpstr>
      <vt:lpstr>Biobased economy = circulaire economy </vt:lpstr>
      <vt:lpstr>Energie</vt:lpstr>
      <vt:lpstr>Verpakking</vt:lpstr>
      <vt:lpstr>Oplossing voor het verpakkingsprobleem</vt:lpstr>
      <vt:lpstr>Bioplastic</vt:lpstr>
      <vt:lpstr>Kwaliteitsnormen (hygiëne en veiligheid)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Gerjan de Ruiter</cp:lastModifiedBy>
  <cp:revision>88</cp:revision>
  <dcterms:created xsi:type="dcterms:W3CDTF">2013-11-15T15:05:42Z</dcterms:created>
  <dcterms:modified xsi:type="dcterms:W3CDTF">2020-09-09T13:12:29Z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